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CEC62-C167-486F-B91E-0B12D1E8C6A1}" type="datetimeFigureOut">
              <a:rPr lang="en-IE" smtClean="0"/>
              <a:pPr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08418-2876-4F0F-B9B6-12BDF8F7D00F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8800" dirty="0" smtClean="0">
                <a:latin typeface="Comic Sans MS" pitchFamily="66" charset="0"/>
              </a:rPr>
              <a:t>The eye</a:t>
            </a:r>
            <a:endParaRPr lang="en-IE" sz="8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ey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"/>
            <a:ext cx="8568952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057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good-ev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stroop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stro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eye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eye</dc:title>
  <dc:creator>Paula</dc:creator>
  <cp:lastModifiedBy>Paula</cp:lastModifiedBy>
  <cp:revision>2</cp:revision>
  <dcterms:created xsi:type="dcterms:W3CDTF">2012-10-31T17:25:19Z</dcterms:created>
  <dcterms:modified xsi:type="dcterms:W3CDTF">2012-11-10T17:46:11Z</dcterms:modified>
</cp:coreProperties>
</file>